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90" r:id="rId5"/>
    <p:sldId id="257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0" r:id="rId18"/>
    <p:sldId id="274" r:id="rId19"/>
    <p:sldId id="275" r:id="rId20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034"/>
    <a:srgbClr val="203064"/>
    <a:srgbClr val="1C6432"/>
    <a:srgbClr val="F3B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6" autoAdjust="0"/>
    <p:restoredTop sz="94705"/>
  </p:normalViewPr>
  <p:slideViewPr>
    <p:cSldViewPr snapToGrid="0" snapToObjects="1">
      <p:cViewPr varScale="1">
        <p:scale>
          <a:sx n="101" d="100"/>
          <a:sy n="101" d="100"/>
        </p:scale>
        <p:origin x="189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Kaser" userId="047726709c4b708c" providerId="LiveId" clId="{8076FB85-A865-45CD-A9F8-A96B8C327CF6}"/>
    <pc:docChg chg="mod">
      <pc:chgData name="Catherine Kaser" userId="047726709c4b708c" providerId="LiveId" clId="{8076FB85-A865-45CD-A9F8-A96B8C327CF6}" dt="2024-07-18T00:04:17.507" v="0"/>
      <pc:docMkLst>
        <pc:docMk/>
      </pc:docMkLst>
    </pc:docChg>
  </pc:docChgLst>
  <pc:docChgLst>
    <pc:chgData name="Catherine Kaser" userId="047726709c4b708c" providerId="LiveId" clId="{717FF890-95E2-4E89-9090-AC7699E34672}"/>
    <pc:docChg chg="undo custSel addSld delSld modSld">
      <pc:chgData name="Catherine Kaser" userId="047726709c4b708c" providerId="LiveId" clId="{717FF890-95E2-4E89-9090-AC7699E34672}" dt="2024-07-01T16:44:49.515" v="644" actId="47"/>
      <pc:docMkLst>
        <pc:docMk/>
      </pc:docMkLst>
      <pc:sldChg chg="del">
        <pc:chgData name="Catherine Kaser" userId="047726709c4b708c" providerId="LiveId" clId="{717FF890-95E2-4E89-9090-AC7699E34672}" dt="2024-07-01T16:41:31.483" v="643" actId="47"/>
        <pc:sldMkLst>
          <pc:docMk/>
          <pc:sldMk cId="3459397652" sldId="256"/>
        </pc:sldMkLst>
      </pc:sldChg>
      <pc:sldChg chg="addSp modSp mod">
        <pc:chgData name="Catherine Kaser" userId="047726709c4b708c" providerId="LiveId" clId="{717FF890-95E2-4E89-9090-AC7699E34672}" dt="2024-06-19T19:05:35.880" v="572" actId="1076"/>
        <pc:sldMkLst>
          <pc:docMk/>
          <pc:sldMk cId="1194587306" sldId="257"/>
        </pc:sldMkLst>
        <pc:spChg chg="mod">
          <ac:chgData name="Catherine Kaser" userId="047726709c4b708c" providerId="LiveId" clId="{717FF890-95E2-4E89-9090-AC7699E34672}" dt="2024-06-19T19:04:35.673" v="570" actId="20577"/>
          <ac:spMkLst>
            <pc:docMk/>
            <pc:sldMk cId="1194587306" sldId="257"/>
            <ac:spMk id="3" creationId="{00000000-0000-0000-0000-000000000000}"/>
          </ac:spMkLst>
        </pc:spChg>
        <pc:picChg chg="add mod">
          <ac:chgData name="Catherine Kaser" userId="047726709c4b708c" providerId="LiveId" clId="{717FF890-95E2-4E89-9090-AC7699E34672}" dt="2024-06-19T19:05:35.880" v="572" actId="1076"/>
          <ac:picMkLst>
            <pc:docMk/>
            <pc:sldMk cId="1194587306" sldId="257"/>
            <ac:picMk id="2" creationId="{D4035705-7205-AE9C-68C6-447DB7D03F90}"/>
          </ac:picMkLst>
        </pc:picChg>
        <pc:picChg chg="add mod">
          <ac:chgData name="Catherine Kaser" userId="047726709c4b708c" providerId="LiveId" clId="{717FF890-95E2-4E89-9090-AC7699E34672}" dt="2024-06-19T19:05:23.523" v="571"/>
          <ac:picMkLst>
            <pc:docMk/>
            <pc:sldMk cId="1194587306" sldId="257"/>
            <ac:picMk id="4" creationId="{7AB2D8DE-CB85-5DBB-450D-CB632BAFC8ED}"/>
          </ac:picMkLst>
        </pc:picChg>
      </pc:sldChg>
      <pc:sldChg chg="addSp delSp modSp mod">
        <pc:chgData name="Catherine Kaser" userId="047726709c4b708c" providerId="LiveId" clId="{717FF890-95E2-4E89-9090-AC7699E34672}" dt="2024-06-19T19:05:41.694" v="573"/>
        <pc:sldMkLst>
          <pc:docMk/>
          <pc:sldMk cId="1513871208" sldId="261"/>
        </pc:sldMkLst>
        <pc:spChg chg="del mod">
          <ac:chgData name="Catherine Kaser" userId="047726709c4b708c" providerId="LiveId" clId="{717FF890-95E2-4E89-9090-AC7699E34672}" dt="2024-06-19T18:45:18.981" v="345" actId="478"/>
          <ac:spMkLst>
            <pc:docMk/>
            <pc:sldMk cId="1513871208" sldId="261"/>
            <ac:spMk id="3" creationId="{CB726705-47E0-425E-A647-FE0C9B1374FA}"/>
          </ac:spMkLst>
        </pc:spChg>
        <pc:spChg chg="add del mod">
          <ac:chgData name="Catherine Kaser" userId="047726709c4b708c" providerId="LiveId" clId="{717FF890-95E2-4E89-9090-AC7699E34672}" dt="2024-06-19T18:45:22.555" v="346" actId="478"/>
          <ac:spMkLst>
            <pc:docMk/>
            <pc:sldMk cId="1513871208" sldId="261"/>
            <ac:spMk id="4" creationId="{3A1F48B7-6F4C-CFFD-3078-8368F7DA7906}"/>
          </ac:spMkLst>
        </pc:spChg>
        <pc:spChg chg="del mod">
          <ac:chgData name="Catherine Kaser" userId="047726709c4b708c" providerId="LiveId" clId="{717FF890-95E2-4E89-9090-AC7699E34672}" dt="2024-06-19T18:44:59.441" v="343" actId="478"/>
          <ac:spMkLst>
            <pc:docMk/>
            <pc:sldMk cId="1513871208" sldId="261"/>
            <ac:spMk id="14" creationId="{6DF906DA-5AA2-40AD-BCE9-5AA2FAC46A1B}"/>
          </ac:spMkLst>
        </pc:spChg>
        <pc:picChg chg="add mod">
          <ac:chgData name="Catherine Kaser" userId="047726709c4b708c" providerId="LiveId" clId="{717FF890-95E2-4E89-9090-AC7699E34672}" dt="2024-06-19T19:05:41.694" v="573"/>
          <ac:picMkLst>
            <pc:docMk/>
            <pc:sldMk cId="1513871208" sldId="261"/>
            <ac:picMk id="6" creationId="{77C762AE-C732-926D-1375-4603C81CE78C}"/>
          </ac:picMkLst>
        </pc:picChg>
        <pc:picChg chg="mod">
          <ac:chgData name="Catherine Kaser" userId="047726709c4b708c" providerId="LiveId" clId="{717FF890-95E2-4E89-9090-AC7699E34672}" dt="2024-06-19T18:46:25.078" v="382" actId="1038"/>
          <ac:picMkLst>
            <pc:docMk/>
            <pc:sldMk cId="1513871208" sldId="261"/>
            <ac:picMk id="9" creationId="{52F58038-829C-49D5-86A2-237C051E9203}"/>
          </ac:picMkLst>
        </pc:picChg>
        <pc:picChg chg="mod">
          <ac:chgData name="Catherine Kaser" userId="047726709c4b708c" providerId="LiveId" clId="{717FF890-95E2-4E89-9090-AC7699E34672}" dt="2024-06-19T18:46:30.217" v="392" actId="1037"/>
          <ac:picMkLst>
            <pc:docMk/>
            <pc:sldMk cId="1513871208" sldId="261"/>
            <ac:picMk id="11" creationId="{54B0B98F-1F11-4717-ACB9-C172AAC4EE74}"/>
          </ac:picMkLst>
        </pc:picChg>
        <pc:picChg chg="mod">
          <ac:chgData name="Catherine Kaser" userId="047726709c4b708c" providerId="LiveId" clId="{717FF890-95E2-4E89-9090-AC7699E34672}" dt="2024-06-19T18:46:15.635" v="372" actId="1038"/>
          <ac:picMkLst>
            <pc:docMk/>
            <pc:sldMk cId="1513871208" sldId="261"/>
            <ac:picMk id="13" creationId="{F9553D12-15CA-4E66-8C6B-89B5DCB739D3}"/>
          </ac:picMkLst>
        </pc:picChg>
      </pc:sldChg>
      <pc:sldChg chg="addSp delSp modSp mod">
        <pc:chgData name="Catherine Kaser" userId="047726709c4b708c" providerId="LiveId" clId="{717FF890-95E2-4E89-9090-AC7699E34672}" dt="2024-06-19T19:02:26.507" v="540" actId="1037"/>
        <pc:sldMkLst>
          <pc:docMk/>
          <pc:sldMk cId="1424086994" sldId="262"/>
        </pc:sldMkLst>
        <pc:spChg chg="mod">
          <ac:chgData name="Catherine Kaser" userId="047726709c4b708c" providerId="LiveId" clId="{717FF890-95E2-4E89-9090-AC7699E34672}" dt="2024-06-19T18:59:24.309" v="536" actId="6549"/>
          <ac:spMkLst>
            <pc:docMk/>
            <pc:sldMk cId="1424086994" sldId="262"/>
            <ac:spMk id="6" creationId="{00D5EF9E-7E97-4899-9F4B-A24263E6FBFA}"/>
          </ac:spMkLst>
        </pc:spChg>
        <pc:picChg chg="del">
          <ac:chgData name="Catherine Kaser" userId="047726709c4b708c" providerId="LiveId" clId="{717FF890-95E2-4E89-9090-AC7699E34672}" dt="2024-06-19T17:57:43.599" v="0" actId="478"/>
          <ac:picMkLst>
            <pc:docMk/>
            <pc:sldMk cId="1424086994" sldId="262"/>
            <ac:picMk id="2" creationId="{00000000-0000-0000-0000-000000000000}"/>
          </ac:picMkLst>
        </pc:picChg>
        <pc:picChg chg="add del mod">
          <ac:chgData name="Catherine Kaser" userId="047726709c4b708c" providerId="LiveId" clId="{717FF890-95E2-4E89-9090-AC7699E34672}" dt="2024-06-19T17:59:32.951" v="2" actId="478"/>
          <ac:picMkLst>
            <pc:docMk/>
            <pc:sldMk cId="1424086994" sldId="262"/>
            <ac:picMk id="4" creationId="{D1B9C38A-B7EF-4FD2-58C3-2CDABD61D4FF}"/>
          </ac:picMkLst>
        </pc:picChg>
        <pc:picChg chg="add del mod">
          <ac:chgData name="Catherine Kaser" userId="047726709c4b708c" providerId="LiveId" clId="{717FF890-95E2-4E89-9090-AC7699E34672}" dt="2024-06-19T18:25:54.750" v="109" actId="478"/>
          <ac:picMkLst>
            <pc:docMk/>
            <pc:sldMk cId="1424086994" sldId="262"/>
            <ac:picMk id="7" creationId="{44D3657C-3AF5-8596-6BE5-DC30C18886ED}"/>
          </ac:picMkLst>
        </pc:picChg>
        <pc:picChg chg="add mod ord">
          <ac:chgData name="Catherine Kaser" userId="047726709c4b708c" providerId="LiveId" clId="{717FF890-95E2-4E89-9090-AC7699E34672}" dt="2024-06-19T19:02:26.507" v="540" actId="1037"/>
          <ac:picMkLst>
            <pc:docMk/>
            <pc:sldMk cId="1424086994" sldId="262"/>
            <ac:picMk id="9" creationId="{A6A42E7B-1D06-5E55-9FDA-EE878ADA74B2}"/>
          </ac:picMkLst>
        </pc:picChg>
        <pc:picChg chg="add mod">
          <ac:chgData name="Catherine Kaser" userId="047726709c4b708c" providerId="LiveId" clId="{717FF890-95E2-4E89-9090-AC7699E34672}" dt="2024-06-19T18:42:28.811" v="333" actId="931"/>
          <ac:picMkLst>
            <pc:docMk/>
            <pc:sldMk cId="1424086994" sldId="262"/>
            <ac:picMk id="11" creationId="{3C602158-4CA6-DEEB-A908-2E65669B9882}"/>
          </ac:picMkLst>
        </pc:picChg>
        <pc:picChg chg="add mod">
          <ac:chgData name="Catherine Kaser" userId="047726709c4b708c" providerId="LiveId" clId="{717FF890-95E2-4E89-9090-AC7699E34672}" dt="2024-06-19T18:44:13.018" v="338" actId="1076"/>
          <ac:picMkLst>
            <pc:docMk/>
            <pc:sldMk cId="1424086994" sldId="262"/>
            <ac:picMk id="13" creationId="{B579B9DC-0DB2-1F6C-0C91-60D49804A2F8}"/>
          </ac:picMkLst>
        </pc:picChg>
      </pc:sldChg>
      <pc:sldChg chg="addSp delSp modSp mod">
        <pc:chgData name="Catherine Kaser" userId="047726709c4b708c" providerId="LiveId" clId="{717FF890-95E2-4E89-9090-AC7699E34672}" dt="2024-06-19T19:05:44.571" v="574"/>
        <pc:sldMkLst>
          <pc:docMk/>
          <pc:sldMk cId="1978014443" sldId="263"/>
        </pc:sldMkLst>
        <pc:spChg chg="del">
          <ac:chgData name="Catherine Kaser" userId="047726709c4b708c" providerId="LiveId" clId="{717FF890-95E2-4E89-9090-AC7699E34672}" dt="2024-06-19T18:46:44.281" v="393" actId="478"/>
          <ac:spMkLst>
            <pc:docMk/>
            <pc:sldMk cId="1978014443" sldId="263"/>
            <ac:spMk id="3" creationId="{617C7654-096D-4460-9092-5D1EE3D87F24}"/>
          </ac:spMkLst>
        </pc:spChg>
        <pc:spChg chg="add del mod">
          <ac:chgData name="Catherine Kaser" userId="047726709c4b708c" providerId="LiveId" clId="{717FF890-95E2-4E89-9090-AC7699E34672}" dt="2024-06-19T18:46:46.562" v="394" actId="478"/>
          <ac:spMkLst>
            <pc:docMk/>
            <pc:sldMk cId="1978014443" sldId="263"/>
            <ac:spMk id="4" creationId="{928A09D6-50A6-663E-976B-E8E84C18A5A5}"/>
          </ac:spMkLst>
        </pc:spChg>
        <pc:picChg chg="add mod">
          <ac:chgData name="Catherine Kaser" userId="047726709c4b708c" providerId="LiveId" clId="{717FF890-95E2-4E89-9090-AC7699E34672}" dt="2024-06-19T18:47:15.926" v="401" actId="1076"/>
          <ac:picMkLst>
            <pc:docMk/>
            <pc:sldMk cId="1978014443" sldId="263"/>
            <ac:picMk id="7" creationId="{FCBEF368-27BB-252A-6AB1-9B4EB3D71451}"/>
          </ac:picMkLst>
        </pc:picChg>
        <pc:picChg chg="add mod">
          <ac:chgData name="Catherine Kaser" userId="047726709c4b708c" providerId="LiveId" clId="{717FF890-95E2-4E89-9090-AC7699E34672}" dt="2024-06-19T19:05:44.571" v="574"/>
          <ac:picMkLst>
            <pc:docMk/>
            <pc:sldMk cId="1978014443" sldId="263"/>
            <ac:picMk id="8" creationId="{A3DD6322-49A3-8C1E-ED78-7CB15C2A1B02}"/>
          </ac:picMkLst>
        </pc:picChg>
      </pc:sldChg>
      <pc:sldChg chg="addSp delSp modSp mod">
        <pc:chgData name="Catherine Kaser" userId="047726709c4b708c" providerId="LiveId" clId="{717FF890-95E2-4E89-9090-AC7699E34672}" dt="2024-06-19T19:13:36.831" v="616" actId="1076"/>
        <pc:sldMkLst>
          <pc:docMk/>
          <pc:sldMk cId="3674295867" sldId="264"/>
        </pc:sldMkLst>
        <pc:spChg chg="del">
          <ac:chgData name="Catherine Kaser" userId="047726709c4b708c" providerId="LiveId" clId="{717FF890-95E2-4E89-9090-AC7699E34672}" dt="2024-06-19T18:48:29.498" v="433" actId="478"/>
          <ac:spMkLst>
            <pc:docMk/>
            <pc:sldMk cId="3674295867" sldId="264"/>
            <ac:spMk id="2" creationId="{D13D41D2-4F09-404C-A19F-59616995DB88}"/>
          </ac:spMkLst>
        </pc:spChg>
        <pc:spChg chg="add del mod">
          <ac:chgData name="Catherine Kaser" userId="047726709c4b708c" providerId="LiveId" clId="{717FF890-95E2-4E89-9090-AC7699E34672}" dt="2024-06-19T18:48:33.319" v="434" actId="478"/>
          <ac:spMkLst>
            <pc:docMk/>
            <pc:sldMk cId="3674295867" sldId="264"/>
            <ac:spMk id="4" creationId="{AA6DEE78-22C8-7B25-46EC-1FBF7871E641}"/>
          </ac:spMkLst>
        </pc:spChg>
        <pc:spChg chg="mod">
          <ac:chgData name="Catherine Kaser" userId="047726709c4b708c" providerId="LiveId" clId="{717FF890-95E2-4E89-9090-AC7699E34672}" dt="2024-06-19T19:13:36.831" v="616" actId="1076"/>
          <ac:spMkLst>
            <pc:docMk/>
            <pc:sldMk cId="3674295867" sldId="264"/>
            <ac:spMk id="10" creationId="{3833CCB1-8BFE-4D67-A6EB-7637A3738CDD}"/>
          </ac:spMkLst>
        </pc:spChg>
        <pc:picChg chg="add mod">
          <ac:chgData name="Catherine Kaser" userId="047726709c4b708c" providerId="LiveId" clId="{717FF890-95E2-4E89-9090-AC7699E34672}" dt="2024-06-19T18:51:44.475" v="468" actId="1076"/>
          <ac:picMkLst>
            <pc:docMk/>
            <pc:sldMk cId="3674295867" sldId="264"/>
            <ac:picMk id="5" creationId="{4A2F2ED8-EA56-F236-17BC-AE8CA70AF603}"/>
          </ac:picMkLst>
        </pc:picChg>
        <pc:picChg chg="add mod">
          <ac:chgData name="Catherine Kaser" userId="047726709c4b708c" providerId="LiveId" clId="{717FF890-95E2-4E89-9090-AC7699E34672}" dt="2024-06-19T18:51:32.342" v="466" actId="1076"/>
          <ac:picMkLst>
            <pc:docMk/>
            <pc:sldMk cId="3674295867" sldId="264"/>
            <ac:picMk id="6" creationId="{5B35CCC6-583C-619A-12AB-FF636C8539B8}"/>
          </ac:picMkLst>
        </pc:picChg>
        <pc:picChg chg="add mod ord">
          <ac:chgData name="Catherine Kaser" userId="047726709c4b708c" providerId="LiveId" clId="{717FF890-95E2-4E89-9090-AC7699E34672}" dt="2024-06-19T18:51:36.156" v="467" actId="688"/>
          <ac:picMkLst>
            <pc:docMk/>
            <pc:sldMk cId="3674295867" sldId="264"/>
            <ac:picMk id="7" creationId="{EC217F54-7A7D-FCA5-520F-50B97B5E2E0C}"/>
          </ac:picMkLst>
        </pc:picChg>
        <pc:picChg chg="add mod">
          <ac:chgData name="Catherine Kaser" userId="047726709c4b708c" providerId="LiveId" clId="{717FF890-95E2-4E89-9090-AC7699E34672}" dt="2024-06-19T19:05:46.831" v="575"/>
          <ac:picMkLst>
            <pc:docMk/>
            <pc:sldMk cId="3674295867" sldId="264"/>
            <ac:picMk id="8" creationId="{0414926E-00CD-D7F9-4AC4-A086CFA8A9A7}"/>
          </ac:picMkLst>
        </pc:picChg>
        <pc:picChg chg="del">
          <ac:chgData name="Catherine Kaser" userId="047726709c4b708c" providerId="LiveId" clId="{717FF890-95E2-4E89-9090-AC7699E34672}" dt="2024-06-19T18:48:57.822" v="439" actId="478"/>
          <ac:picMkLst>
            <pc:docMk/>
            <pc:sldMk cId="3674295867" sldId="264"/>
            <ac:picMk id="3080" creationId="{DDBF693C-EEBE-4F12-96F7-E41943D19333}"/>
          </ac:picMkLst>
        </pc:picChg>
        <pc:picChg chg="del">
          <ac:chgData name="Catherine Kaser" userId="047726709c4b708c" providerId="LiveId" clId="{717FF890-95E2-4E89-9090-AC7699E34672}" dt="2024-06-19T18:48:35.264" v="435" actId="478"/>
          <ac:picMkLst>
            <pc:docMk/>
            <pc:sldMk cId="3674295867" sldId="264"/>
            <ac:picMk id="3084" creationId="{3D578C87-7639-4C75-BEAD-B9A692A9D0E7}"/>
          </ac:picMkLst>
        </pc:picChg>
        <pc:picChg chg="mod">
          <ac:chgData name="Catherine Kaser" userId="047726709c4b708c" providerId="LiveId" clId="{717FF890-95E2-4E89-9090-AC7699E34672}" dt="2024-06-19T18:50:38.668" v="456" actId="14100"/>
          <ac:picMkLst>
            <pc:docMk/>
            <pc:sldMk cId="3674295867" sldId="264"/>
            <ac:picMk id="3086" creationId="{FFAB72EE-DAB3-42C7-A390-0FE6252E31F5}"/>
          </ac:picMkLst>
        </pc:picChg>
        <pc:picChg chg="del">
          <ac:chgData name="Catherine Kaser" userId="047726709c4b708c" providerId="LiveId" clId="{717FF890-95E2-4E89-9090-AC7699E34672}" dt="2024-06-19T18:48:38.412" v="436" actId="478"/>
          <ac:picMkLst>
            <pc:docMk/>
            <pc:sldMk cId="3674295867" sldId="264"/>
            <ac:picMk id="3088" creationId="{C539D95F-BE23-42D7-BBC3-D645F19C9FC6}"/>
          </ac:picMkLst>
        </pc:picChg>
        <pc:picChg chg="mod">
          <ac:chgData name="Catherine Kaser" userId="047726709c4b708c" providerId="LiveId" clId="{717FF890-95E2-4E89-9090-AC7699E34672}" dt="2024-06-19T18:51:06.311" v="461" actId="171"/>
          <ac:picMkLst>
            <pc:docMk/>
            <pc:sldMk cId="3674295867" sldId="264"/>
            <ac:picMk id="3090" creationId="{F8C61511-4B52-4FDE-A794-7BD2C1D3B1F3}"/>
          </ac:picMkLst>
        </pc:picChg>
      </pc:sldChg>
      <pc:sldChg chg="addSp delSp modSp mod">
        <pc:chgData name="Catherine Kaser" userId="047726709c4b708c" providerId="LiveId" clId="{717FF890-95E2-4E89-9090-AC7699E34672}" dt="2024-06-19T19:12:48.282" v="613" actId="14100"/>
        <pc:sldMkLst>
          <pc:docMk/>
          <pc:sldMk cId="1194154187" sldId="265"/>
        </pc:sldMkLst>
        <pc:spChg chg="del mod">
          <ac:chgData name="Catherine Kaser" userId="047726709c4b708c" providerId="LiveId" clId="{717FF890-95E2-4E89-9090-AC7699E34672}" dt="2024-06-19T18:51:58.559" v="470" actId="478"/>
          <ac:spMkLst>
            <pc:docMk/>
            <pc:sldMk cId="1194154187" sldId="265"/>
            <ac:spMk id="3" creationId="{6788E7A2-7A4E-4B7A-996F-E8435DD45212}"/>
          </ac:spMkLst>
        </pc:spChg>
        <pc:spChg chg="add del mod">
          <ac:chgData name="Catherine Kaser" userId="047726709c4b708c" providerId="LiveId" clId="{717FF890-95E2-4E89-9090-AC7699E34672}" dt="2024-06-19T18:52:01.403" v="471" actId="478"/>
          <ac:spMkLst>
            <pc:docMk/>
            <pc:sldMk cId="1194154187" sldId="265"/>
            <ac:spMk id="4" creationId="{A84B9D78-909D-4BD3-BD9E-2D224243C632}"/>
          </ac:spMkLst>
        </pc:spChg>
        <pc:spChg chg="mod">
          <ac:chgData name="Catherine Kaser" userId="047726709c4b708c" providerId="LiveId" clId="{717FF890-95E2-4E89-9090-AC7699E34672}" dt="2024-06-19T19:12:48.282" v="613" actId="14100"/>
          <ac:spMkLst>
            <pc:docMk/>
            <pc:sldMk cId="1194154187" sldId="265"/>
            <ac:spMk id="5" creationId="{AA6747F5-3679-401E-A5BC-9B797834C807}"/>
          </ac:spMkLst>
        </pc:spChg>
        <pc:picChg chg="add mod">
          <ac:chgData name="Catherine Kaser" userId="047726709c4b708c" providerId="LiveId" clId="{717FF890-95E2-4E89-9090-AC7699E34672}" dt="2024-06-19T19:05:50.511" v="576"/>
          <ac:picMkLst>
            <pc:docMk/>
            <pc:sldMk cId="1194154187" sldId="265"/>
            <ac:picMk id="6" creationId="{E87C43AA-EB7E-40F5-B89E-6411D581672A}"/>
          </ac:picMkLst>
        </pc:picChg>
        <pc:picChg chg="mod">
          <ac:chgData name="Catherine Kaser" userId="047726709c4b708c" providerId="LiveId" clId="{717FF890-95E2-4E89-9090-AC7699E34672}" dt="2024-06-19T19:09:05.949" v="607" actId="1076"/>
          <ac:picMkLst>
            <pc:docMk/>
            <pc:sldMk cId="1194154187" sldId="265"/>
            <ac:picMk id="8" creationId="{20AF9A26-E34E-4D63-BC5F-12EB31A17793}"/>
          </ac:picMkLst>
        </pc:picChg>
        <pc:picChg chg="mod">
          <ac:chgData name="Catherine Kaser" userId="047726709c4b708c" providerId="LiveId" clId="{717FF890-95E2-4E89-9090-AC7699E34672}" dt="2024-06-19T19:08:55.629" v="605" actId="1076"/>
          <ac:picMkLst>
            <pc:docMk/>
            <pc:sldMk cId="1194154187" sldId="265"/>
            <ac:picMk id="4100" creationId="{958D46F3-2548-4907-AF39-10A0726165F6}"/>
          </ac:picMkLst>
        </pc:picChg>
      </pc:sldChg>
      <pc:sldChg chg="addSp delSp modSp mod">
        <pc:chgData name="Catherine Kaser" userId="047726709c4b708c" providerId="LiveId" clId="{717FF890-95E2-4E89-9090-AC7699E34672}" dt="2024-06-19T19:06:46.492" v="588"/>
        <pc:sldMkLst>
          <pc:docMk/>
          <pc:sldMk cId="919806392" sldId="266"/>
        </pc:sldMkLst>
        <pc:spChg chg="del">
          <ac:chgData name="Catherine Kaser" userId="047726709c4b708c" providerId="LiveId" clId="{717FF890-95E2-4E89-9090-AC7699E34672}" dt="2024-06-19T18:52:48.007" v="479" actId="478"/>
          <ac:spMkLst>
            <pc:docMk/>
            <pc:sldMk cId="919806392" sldId="266"/>
            <ac:spMk id="3" creationId="{A403F737-2C4C-4167-987C-8F2D6A5175E7}"/>
          </ac:spMkLst>
        </pc:spChg>
        <pc:spChg chg="add del mod">
          <ac:chgData name="Catherine Kaser" userId="047726709c4b708c" providerId="LiveId" clId="{717FF890-95E2-4E89-9090-AC7699E34672}" dt="2024-06-19T18:52:50.929" v="480" actId="478"/>
          <ac:spMkLst>
            <pc:docMk/>
            <pc:sldMk cId="919806392" sldId="266"/>
            <ac:spMk id="4" creationId="{3ECAEF3E-EFE3-4301-4336-68A45E6F53F2}"/>
          </ac:spMkLst>
        </pc:spChg>
        <pc:picChg chg="add mod">
          <ac:chgData name="Catherine Kaser" userId="047726709c4b708c" providerId="LiveId" clId="{717FF890-95E2-4E89-9090-AC7699E34672}" dt="2024-06-19T19:06:46.492" v="588"/>
          <ac:picMkLst>
            <pc:docMk/>
            <pc:sldMk cId="919806392" sldId="266"/>
            <ac:picMk id="6" creationId="{E6495D67-C51E-A687-0B98-2B717338F77E}"/>
          </ac:picMkLst>
        </pc:picChg>
        <pc:picChg chg="mod">
          <ac:chgData name="Catherine Kaser" userId="047726709c4b708c" providerId="LiveId" clId="{717FF890-95E2-4E89-9090-AC7699E34672}" dt="2024-06-19T18:52:55.324" v="481" actId="1076"/>
          <ac:picMkLst>
            <pc:docMk/>
            <pc:sldMk cId="919806392" sldId="266"/>
            <ac:picMk id="5122" creationId="{133E19F1-D79F-435A-A38C-3BCF69DAB1C2}"/>
          </ac:picMkLst>
        </pc:picChg>
      </pc:sldChg>
      <pc:sldChg chg="addSp delSp modSp mod">
        <pc:chgData name="Catherine Kaser" userId="047726709c4b708c" providerId="LiveId" clId="{717FF890-95E2-4E89-9090-AC7699E34672}" dt="2024-06-19T18:54:04.189" v="491" actId="171"/>
        <pc:sldMkLst>
          <pc:docMk/>
          <pc:sldMk cId="2258969922" sldId="267"/>
        </pc:sldMkLst>
        <pc:spChg chg="add del mod">
          <ac:chgData name="Catherine Kaser" userId="047726709c4b708c" providerId="LiveId" clId="{717FF890-95E2-4E89-9090-AC7699E34672}" dt="2024-06-19T18:53:30.173" v="487" actId="478"/>
          <ac:spMkLst>
            <pc:docMk/>
            <pc:sldMk cId="2258969922" sldId="267"/>
            <ac:spMk id="4" creationId="{EB5584F9-E6FE-11BF-D352-A7F98F5850BA}"/>
          </ac:spMkLst>
        </pc:spChg>
        <pc:spChg chg="del">
          <ac:chgData name="Catherine Kaser" userId="047726709c4b708c" providerId="LiveId" clId="{717FF890-95E2-4E89-9090-AC7699E34672}" dt="2024-06-19T18:53:19.982" v="486" actId="478"/>
          <ac:spMkLst>
            <pc:docMk/>
            <pc:sldMk cId="2258969922" sldId="267"/>
            <ac:spMk id="5" creationId="{067AEC9C-B01D-44D8-B0C7-E8AD6AEEFE62}"/>
          </ac:spMkLst>
        </pc:spChg>
        <pc:picChg chg="add mod">
          <ac:chgData name="Catherine Kaser" userId="047726709c4b708c" providerId="LiveId" clId="{717FF890-95E2-4E89-9090-AC7699E34672}" dt="2024-06-19T18:54:04.189" v="491" actId="171"/>
          <ac:picMkLst>
            <pc:docMk/>
            <pc:sldMk cId="2258969922" sldId="267"/>
            <ac:picMk id="2" creationId="{A0871A6D-9FDA-2BFC-DE7C-DFF71663C1DD}"/>
          </ac:picMkLst>
        </pc:picChg>
        <pc:picChg chg="del">
          <ac:chgData name="Catherine Kaser" userId="047726709c4b708c" providerId="LiveId" clId="{717FF890-95E2-4E89-9090-AC7699E34672}" dt="2024-06-19T18:53:09.260" v="482" actId="478"/>
          <ac:picMkLst>
            <pc:docMk/>
            <pc:sldMk cId="2258969922" sldId="267"/>
            <ac:picMk id="6148" creationId="{12ECF309-12A7-4F64-9882-4E2D56FD1275}"/>
          </ac:picMkLst>
        </pc:picChg>
      </pc:sldChg>
      <pc:sldChg chg="addSp modSp">
        <pc:chgData name="Catherine Kaser" userId="047726709c4b708c" providerId="LiveId" clId="{717FF890-95E2-4E89-9090-AC7699E34672}" dt="2024-06-19T19:06:57.961" v="592" actId="1076"/>
        <pc:sldMkLst>
          <pc:docMk/>
          <pc:sldMk cId="1540840297" sldId="268"/>
        </pc:sldMkLst>
        <pc:picChg chg="add mod">
          <ac:chgData name="Catherine Kaser" userId="047726709c4b708c" providerId="LiveId" clId="{717FF890-95E2-4E89-9090-AC7699E34672}" dt="2024-06-19T19:06:50.308" v="589"/>
          <ac:picMkLst>
            <pc:docMk/>
            <pc:sldMk cId="1540840297" sldId="268"/>
            <ac:picMk id="2" creationId="{06039D9D-12E2-7A6D-51D5-FF78F9BC172C}"/>
          </ac:picMkLst>
        </pc:picChg>
        <pc:picChg chg="mod">
          <ac:chgData name="Catherine Kaser" userId="047726709c4b708c" providerId="LiveId" clId="{717FF890-95E2-4E89-9090-AC7699E34672}" dt="2024-06-19T19:06:57.961" v="592" actId="1076"/>
          <ac:picMkLst>
            <pc:docMk/>
            <pc:sldMk cId="1540840297" sldId="268"/>
            <ac:picMk id="7170" creationId="{7050B3B7-AEE8-431A-8C15-D9956622022E}"/>
          </ac:picMkLst>
        </pc:picChg>
      </pc:sldChg>
      <pc:sldChg chg="addSp delSp modSp del mod modShow">
        <pc:chgData name="Catherine Kaser" userId="047726709c4b708c" providerId="LiveId" clId="{717FF890-95E2-4E89-9090-AC7699E34672}" dt="2024-07-01T16:44:49.515" v="644" actId="47"/>
        <pc:sldMkLst>
          <pc:docMk/>
          <pc:sldMk cId="3612126395" sldId="269"/>
        </pc:sldMkLst>
        <pc:spChg chg="del">
          <ac:chgData name="Catherine Kaser" userId="047726709c4b708c" providerId="LiveId" clId="{717FF890-95E2-4E89-9090-AC7699E34672}" dt="2024-06-19T18:54:47.130" v="492" actId="478"/>
          <ac:spMkLst>
            <pc:docMk/>
            <pc:sldMk cId="3612126395" sldId="269"/>
            <ac:spMk id="3" creationId="{66882A38-9157-4B32-9D5B-8ABC80D087A1}"/>
          </ac:spMkLst>
        </pc:spChg>
        <pc:spChg chg="add del mod">
          <ac:chgData name="Catherine Kaser" userId="047726709c4b708c" providerId="LiveId" clId="{717FF890-95E2-4E89-9090-AC7699E34672}" dt="2024-06-19T18:54:49.531" v="493" actId="478"/>
          <ac:spMkLst>
            <pc:docMk/>
            <pc:sldMk cId="3612126395" sldId="269"/>
            <ac:spMk id="4" creationId="{88EC91DB-4784-F56A-35C3-F17CEFDAECF7}"/>
          </ac:spMkLst>
        </pc:spChg>
        <pc:picChg chg="add mod">
          <ac:chgData name="Catherine Kaser" userId="047726709c4b708c" providerId="LiveId" clId="{717FF890-95E2-4E89-9090-AC7699E34672}" dt="2024-06-19T19:07:03.557" v="593"/>
          <ac:picMkLst>
            <pc:docMk/>
            <pc:sldMk cId="3612126395" sldId="269"/>
            <ac:picMk id="5" creationId="{A5DB5B69-EE21-0508-4159-0173EC5E5E2A}"/>
          </ac:picMkLst>
        </pc:picChg>
        <pc:picChg chg="mod">
          <ac:chgData name="Catherine Kaser" userId="047726709c4b708c" providerId="LiveId" clId="{717FF890-95E2-4E89-9090-AC7699E34672}" dt="2024-06-19T18:54:53.422" v="494" actId="1076"/>
          <ac:picMkLst>
            <pc:docMk/>
            <pc:sldMk cId="3612126395" sldId="269"/>
            <ac:picMk id="9" creationId="{D5045BD3-7B53-4E12-8EF2-BE3B491D14A0}"/>
          </ac:picMkLst>
        </pc:picChg>
      </pc:sldChg>
      <pc:sldChg chg="addSp delSp modSp mod">
        <pc:chgData name="Catherine Kaser" userId="047726709c4b708c" providerId="LiveId" clId="{717FF890-95E2-4E89-9090-AC7699E34672}" dt="2024-06-19T19:07:46.489" v="599"/>
        <pc:sldMkLst>
          <pc:docMk/>
          <pc:sldMk cId="2038725024" sldId="270"/>
        </pc:sldMkLst>
        <pc:spChg chg="del">
          <ac:chgData name="Catherine Kaser" userId="047726709c4b708c" providerId="LiveId" clId="{717FF890-95E2-4E89-9090-AC7699E34672}" dt="2024-06-19T18:58:13.951" v="529" actId="478"/>
          <ac:spMkLst>
            <pc:docMk/>
            <pc:sldMk cId="2038725024" sldId="270"/>
            <ac:spMk id="3" creationId="{6C035AB4-37A8-469F-96C6-B074B8B757EB}"/>
          </ac:spMkLst>
        </pc:spChg>
        <pc:spChg chg="add del mod">
          <ac:chgData name="Catherine Kaser" userId="047726709c4b708c" providerId="LiveId" clId="{717FF890-95E2-4E89-9090-AC7699E34672}" dt="2024-06-19T18:58:16.719" v="530" actId="478"/>
          <ac:spMkLst>
            <pc:docMk/>
            <pc:sldMk cId="2038725024" sldId="270"/>
            <ac:spMk id="5" creationId="{3BD36063-8BF9-2227-72A4-D20F30F69793}"/>
          </ac:spMkLst>
        </pc:spChg>
        <pc:picChg chg="add mod">
          <ac:chgData name="Catherine Kaser" userId="047726709c4b708c" providerId="LiveId" clId="{717FF890-95E2-4E89-9090-AC7699E34672}" dt="2024-06-19T19:07:46.489" v="599"/>
          <ac:picMkLst>
            <pc:docMk/>
            <pc:sldMk cId="2038725024" sldId="270"/>
            <ac:picMk id="6" creationId="{B8AAC725-DD6F-521E-2C36-5BC175E5260A}"/>
          </ac:picMkLst>
        </pc:picChg>
        <pc:picChg chg="mod">
          <ac:chgData name="Catherine Kaser" userId="047726709c4b708c" providerId="LiveId" clId="{717FF890-95E2-4E89-9090-AC7699E34672}" dt="2024-06-19T18:58:31.727" v="533" actId="14100"/>
          <ac:picMkLst>
            <pc:docMk/>
            <pc:sldMk cId="2038725024" sldId="270"/>
            <ac:picMk id="9" creationId="{2B98CE5E-902F-466C-85B0-3730317253F6}"/>
          </ac:picMkLst>
        </pc:picChg>
      </pc:sldChg>
      <pc:sldChg chg="addSp modSp mod">
        <pc:chgData name="Catherine Kaser" userId="047726709c4b708c" providerId="LiveId" clId="{717FF890-95E2-4E89-9090-AC7699E34672}" dt="2024-06-19T19:07:34.797" v="596" actId="1076"/>
        <pc:sldMkLst>
          <pc:docMk/>
          <pc:sldMk cId="4161277878" sldId="271"/>
        </pc:sldMkLst>
        <pc:spChg chg="mod">
          <ac:chgData name="Catherine Kaser" userId="047726709c4b708c" providerId="LiveId" clId="{717FF890-95E2-4E89-9090-AC7699E34672}" dt="2024-06-19T18:57:58.013" v="528" actId="20577"/>
          <ac:spMkLst>
            <pc:docMk/>
            <pc:sldMk cId="4161277878" sldId="271"/>
            <ac:spMk id="3" creationId="{965509C2-60E5-4E7F-AB78-00DB2FF4490D}"/>
          </ac:spMkLst>
        </pc:spChg>
        <pc:picChg chg="add mod">
          <ac:chgData name="Catherine Kaser" userId="047726709c4b708c" providerId="LiveId" clId="{717FF890-95E2-4E89-9090-AC7699E34672}" dt="2024-06-19T19:07:07.356" v="594"/>
          <ac:picMkLst>
            <pc:docMk/>
            <pc:sldMk cId="4161277878" sldId="271"/>
            <ac:picMk id="2" creationId="{8A896BE9-140B-FC39-449C-1B6C992D556B}"/>
          </ac:picMkLst>
        </pc:picChg>
        <pc:picChg chg="mod">
          <ac:chgData name="Catherine Kaser" userId="047726709c4b708c" providerId="LiveId" clId="{717FF890-95E2-4E89-9090-AC7699E34672}" dt="2024-06-19T19:07:34.797" v="596" actId="1076"/>
          <ac:picMkLst>
            <pc:docMk/>
            <pc:sldMk cId="4161277878" sldId="271"/>
            <ac:picMk id="8" creationId="{9DD1AC85-6B68-44F5-AA4D-BA79D400F5A9}"/>
          </ac:picMkLst>
        </pc:picChg>
      </pc:sldChg>
      <pc:sldChg chg="addSp delSp modSp mod">
        <pc:chgData name="Catherine Kaser" userId="047726709c4b708c" providerId="LiveId" clId="{717FF890-95E2-4E89-9090-AC7699E34672}" dt="2024-06-19T19:07:42.173" v="597"/>
        <pc:sldMkLst>
          <pc:docMk/>
          <pc:sldMk cId="751985805" sldId="272"/>
        </pc:sldMkLst>
        <pc:spChg chg="del">
          <ac:chgData name="Catherine Kaser" userId="047726709c4b708c" providerId="LiveId" clId="{717FF890-95E2-4E89-9090-AC7699E34672}" dt="2024-06-19T18:56:08.013" v="508" actId="478"/>
          <ac:spMkLst>
            <pc:docMk/>
            <pc:sldMk cId="751985805" sldId="272"/>
            <ac:spMk id="3" creationId="{AFE2AD12-0155-49F8-A820-E91B62CBD2A9}"/>
          </ac:spMkLst>
        </pc:spChg>
        <pc:spChg chg="add del mod">
          <ac:chgData name="Catherine Kaser" userId="047726709c4b708c" providerId="LiveId" clId="{717FF890-95E2-4E89-9090-AC7699E34672}" dt="2024-06-19T18:56:09.769" v="509" actId="478"/>
          <ac:spMkLst>
            <pc:docMk/>
            <pc:sldMk cId="751985805" sldId="272"/>
            <ac:spMk id="5" creationId="{80584D95-A075-3478-48BF-90FAB7FF418A}"/>
          </ac:spMkLst>
        </pc:spChg>
        <pc:picChg chg="add mod">
          <ac:chgData name="Catherine Kaser" userId="047726709c4b708c" providerId="LiveId" clId="{717FF890-95E2-4E89-9090-AC7699E34672}" dt="2024-06-19T19:07:42.173" v="597"/>
          <ac:picMkLst>
            <pc:docMk/>
            <pc:sldMk cId="751985805" sldId="272"/>
            <ac:picMk id="6" creationId="{B03DF005-5323-AF24-70E6-4EEC06F229A4}"/>
          </ac:picMkLst>
        </pc:picChg>
        <pc:picChg chg="mod">
          <ac:chgData name="Catherine Kaser" userId="047726709c4b708c" providerId="LiveId" clId="{717FF890-95E2-4E89-9090-AC7699E34672}" dt="2024-06-19T18:56:21.143" v="512" actId="1076"/>
          <ac:picMkLst>
            <pc:docMk/>
            <pc:sldMk cId="751985805" sldId="272"/>
            <ac:picMk id="8" creationId="{6221EDF0-5A18-41C9-BF21-C167A559B3CD}"/>
          </ac:picMkLst>
        </pc:picChg>
      </pc:sldChg>
      <pc:sldChg chg="addSp modSp mod">
        <pc:chgData name="Catherine Kaser" userId="047726709c4b708c" providerId="LiveId" clId="{717FF890-95E2-4E89-9090-AC7699E34672}" dt="2024-06-19T19:07:59.152" v="600" actId="1076"/>
        <pc:sldMkLst>
          <pc:docMk/>
          <pc:sldMk cId="2096592445" sldId="273"/>
        </pc:sldMkLst>
        <pc:spChg chg="mod">
          <ac:chgData name="Catherine Kaser" userId="047726709c4b708c" providerId="LiveId" clId="{717FF890-95E2-4E89-9090-AC7699E34672}" dt="2024-06-19T18:57:46.465" v="526" actId="14100"/>
          <ac:spMkLst>
            <pc:docMk/>
            <pc:sldMk cId="2096592445" sldId="273"/>
            <ac:spMk id="3" creationId="{C7618874-C8F9-4048-BCAD-628422F24583}"/>
          </ac:spMkLst>
        </pc:spChg>
        <pc:picChg chg="add mod">
          <ac:chgData name="Catherine Kaser" userId="047726709c4b708c" providerId="LiveId" clId="{717FF890-95E2-4E89-9090-AC7699E34672}" dt="2024-06-19T19:07:44.225" v="598"/>
          <ac:picMkLst>
            <pc:docMk/>
            <pc:sldMk cId="2096592445" sldId="273"/>
            <ac:picMk id="2" creationId="{9E6ACDD7-F4BE-23F5-8D90-E58F4CE3B1C4}"/>
          </ac:picMkLst>
        </pc:picChg>
        <pc:picChg chg="mod">
          <ac:chgData name="Catherine Kaser" userId="047726709c4b708c" providerId="LiveId" clId="{717FF890-95E2-4E89-9090-AC7699E34672}" dt="2024-06-19T19:07:59.152" v="600" actId="1076"/>
          <ac:picMkLst>
            <pc:docMk/>
            <pc:sldMk cId="2096592445" sldId="273"/>
            <ac:picMk id="8" creationId="{04377E80-BD78-41CE-9A36-777B302CF50D}"/>
          </ac:picMkLst>
        </pc:picChg>
      </pc:sldChg>
      <pc:sldChg chg="addSp delSp modSp mod">
        <pc:chgData name="Catherine Kaser" userId="047726709c4b708c" providerId="LiveId" clId="{717FF890-95E2-4E89-9090-AC7699E34672}" dt="2024-06-19T18:58:54.279" v="535" actId="478"/>
        <pc:sldMkLst>
          <pc:docMk/>
          <pc:sldMk cId="1228764153" sldId="274"/>
        </pc:sldMkLst>
        <pc:spChg chg="del">
          <ac:chgData name="Catherine Kaser" userId="047726709c4b708c" providerId="LiveId" clId="{717FF890-95E2-4E89-9090-AC7699E34672}" dt="2024-06-19T18:58:43.593" v="534" actId="478"/>
          <ac:spMkLst>
            <pc:docMk/>
            <pc:sldMk cId="1228764153" sldId="274"/>
            <ac:spMk id="3" creationId="{230D8200-B376-448B-A4B4-E176DAF73766}"/>
          </ac:spMkLst>
        </pc:spChg>
        <pc:spChg chg="add del mod">
          <ac:chgData name="Catherine Kaser" userId="047726709c4b708c" providerId="LiveId" clId="{717FF890-95E2-4E89-9090-AC7699E34672}" dt="2024-06-19T18:58:54.279" v="535" actId="478"/>
          <ac:spMkLst>
            <pc:docMk/>
            <pc:sldMk cId="1228764153" sldId="274"/>
            <ac:spMk id="5" creationId="{83AEAEF2-4B13-73C7-CD2C-9055B0083F3C}"/>
          </ac:spMkLst>
        </pc:spChg>
      </pc:sldChg>
      <pc:sldChg chg="addSp delSp modSp mod">
        <pc:chgData name="Catherine Kaser" userId="047726709c4b708c" providerId="LiveId" clId="{717FF890-95E2-4E89-9090-AC7699E34672}" dt="2024-06-19T18:40:44.880" v="320" actId="1076"/>
        <pc:sldMkLst>
          <pc:docMk/>
          <pc:sldMk cId="0" sldId="275"/>
        </pc:sldMkLst>
        <pc:spChg chg="add del mod">
          <ac:chgData name="Catherine Kaser" userId="047726709c4b708c" providerId="LiveId" clId="{717FF890-95E2-4E89-9090-AC7699E34672}" dt="2024-06-19T18:37:22.131" v="265" actId="478"/>
          <ac:spMkLst>
            <pc:docMk/>
            <pc:sldMk cId="0" sldId="275"/>
            <ac:spMk id="2" creationId="{A0A7BE24-8192-1C64-C617-DA3777636B6D}"/>
          </ac:spMkLst>
        </pc:spChg>
        <pc:spChg chg="add mod">
          <ac:chgData name="Catherine Kaser" userId="047726709c4b708c" providerId="LiveId" clId="{717FF890-95E2-4E89-9090-AC7699E34672}" dt="2024-06-19T18:40:44.880" v="320" actId="1076"/>
          <ac:spMkLst>
            <pc:docMk/>
            <pc:sldMk cId="0" sldId="275"/>
            <ac:spMk id="3" creationId="{55264E73-58FB-EFC8-BE93-E1C21CF2DB44}"/>
          </ac:spMkLst>
        </pc:spChg>
      </pc:sldChg>
      <pc:sldChg chg="modSp add mod">
        <pc:chgData name="Catherine Kaser" userId="047726709c4b708c" providerId="LiveId" clId="{717FF890-95E2-4E89-9090-AC7699E34672}" dt="2024-07-01T16:41:27.901" v="642" actId="20577"/>
        <pc:sldMkLst>
          <pc:docMk/>
          <pc:sldMk cId="0" sldId="290"/>
        </pc:sldMkLst>
        <pc:spChg chg="mod">
          <ac:chgData name="Catherine Kaser" userId="047726709c4b708c" providerId="LiveId" clId="{717FF890-95E2-4E89-9090-AC7699E34672}" dt="2024-07-01T16:41:27.901" v="642" actId="20577"/>
          <ac:spMkLst>
            <pc:docMk/>
            <pc:sldMk cId="0" sldId="290"/>
            <ac:spMk id="6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A219F-61BF-481D-9D11-EED6A5328274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F7F6C-C811-4F02-826C-D2230E93F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3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703263"/>
            <a:ext cx="4686300" cy="3514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25" tIns="94025" rIns="94025" bIns="940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80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88818"/>
            <a:ext cx="7772400" cy="1470025"/>
          </a:xfrm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099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051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5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88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2"/>
          <p:cNvSpPr txBox="1">
            <a:spLocks noGrp="1"/>
          </p:cNvSpPr>
          <p:nvPr>
            <p:ph type="ctrTitle"/>
          </p:nvPr>
        </p:nvSpPr>
        <p:spPr>
          <a:xfrm>
            <a:off x="457200" y="2286000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196135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1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28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76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9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7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6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7A02631-CAA5-0541-920F-28BA12AA9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8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5.jp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571500" y="1461247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5400" dirty="0">
                <a:solidFill>
                  <a:schemeClr val="tx1"/>
                </a:solidFill>
                <a:latin typeface="Raleway" pitchFamily="2" charset="0"/>
              </a:rPr>
              <a:t>Communicate Effectively</a:t>
            </a:r>
            <a:endParaRPr sz="5400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1E9F265F-5799-53CB-076E-E4A911F3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041697"/>
            <a:ext cx="5943600" cy="14140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F0F9-DF05-4B60-B1F5-446D65F4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460" y="664862"/>
            <a:ext cx="7329339" cy="6064617"/>
          </a:xfrm>
        </p:spPr>
        <p:txBody>
          <a:bodyPr>
            <a:normAutofit/>
          </a:bodyPr>
          <a:lstStyle/>
          <a:p>
            <a:r>
              <a:rPr lang="en-US" dirty="0"/>
              <a:t>Find Common Ground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 Sincere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Establish Authority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Communicate Clearly</a:t>
            </a:r>
          </a:p>
        </p:txBody>
      </p:sp>
      <p:pic>
        <p:nvPicPr>
          <p:cNvPr id="7170" name="Picture 2" descr="https://tse3.mm.bing.net/th?id=OIP.6r_jhEBEQM0ABcJqXGlWWQHaHX&amp;pid=15.1&amp;P=0&amp;w=190&amp;h=190">
            <a:extLst>
              <a:ext uri="{FF2B5EF4-FFF2-40B4-BE49-F238E27FC236}">
                <a16:creationId xmlns:a16="http://schemas.microsoft.com/office/drawing/2014/main" id="{7050B3B7-AEE8-431A-8C15-D99566220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815" y="1122180"/>
            <a:ext cx="2659822" cy="268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9995EA-2EDA-482B-9BFF-8F7E2A00FB00}"/>
              </a:ext>
            </a:extLst>
          </p:cNvPr>
          <p:cNvSpPr txBox="1"/>
          <p:nvPr/>
        </p:nvSpPr>
        <p:spPr>
          <a:xfrm>
            <a:off x="-76944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latin typeface="Raleway" panose="020B0003030101060003" pitchFamily="34" charset="0"/>
              </a:rPr>
              <a:t>Some Ideas</a:t>
            </a:r>
          </a:p>
        </p:txBody>
      </p:sp>
      <p:pic>
        <p:nvPicPr>
          <p:cNvPr id="2" name="Picture 1" descr="A logo of a child scout&#10;&#10;Description automatically generated">
            <a:extLst>
              <a:ext uri="{FF2B5EF4-FFF2-40B4-BE49-F238E27FC236}">
                <a16:creationId xmlns:a16="http://schemas.microsoft.com/office/drawing/2014/main" id="{06039D9D-12E2-7A6D-51D5-FF78F9BC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0840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DD1AC85-6B68-44F5-AA4D-BA79D400F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409" y="1791286"/>
            <a:ext cx="2810608" cy="28106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509C2-60E5-4E7F-AB78-00DB2FF44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99" y="657224"/>
            <a:ext cx="8018585" cy="5770597"/>
          </a:xfrm>
        </p:spPr>
        <p:txBody>
          <a:bodyPr>
            <a:normAutofit/>
          </a:bodyPr>
          <a:lstStyle/>
          <a:p>
            <a:r>
              <a:rPr lang="en-US" dirty="0"/>
              <a:t>Tool of leadership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Essential to effective teams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“Common ground”</a:t>
            </a:r>
          </a:p>
          <a:p>
            <a:pPr marL="0" indent="0">
              <a:buNone/>
            </a:pPr>
            <a:r>
              <a:rPr lang="en-US" sz="1000" dirty="0"/>
              <a:t> </a:t>
            </a:r>
          </a:p>
          <a:p>
            <a:r>
              <a:rPr lang="en-US" dirty="0"/>
              <a:t>Clear and concise</a:t>
            </a:r>
          </a:p>
          <a:p>
            <a:pPr marL="0" indent="0">
              <a:buNone/>
            </a:pPr>
            <a:endParaRPr lang="en-US" sz="1100" dirty="0"/>
          </a:p>
          <a:p>
            <a:r>
              <a:rPr lang="en-US" dirty="0"/>
              <a:t>Written, verbal, nonverbal, </a:t>
            </a:r>
            <a:br>
              <a:rPr lang="en-US" dirty="0"/>
            </a:br>
            <a:r>
              <a:rPr lang="en-US" dirty="0"/>
              <a:t>and virtual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7C434-3EC1-4FA2-91F4-A2F97721FFB6}"/>
              </a:ext>
            </a:extLst>
          </p:cNvPr>
          <p:cNvSpPr txBox="1"/>
          <p:nvPr/>
        </p:nvSpPr>
        <p:spPr>
          <a:xfrm>
            <a:off x="-76944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latin typeface="Raleway" panose="020B0003030101060003" pitchFamily="34" charset="0"/>
              </a:rPr>
              <a:t>Communication…</a:t>
            </a:r>
          </a:p>
        </p:txBody>
      </p:sp>
      <p:pic>
        <p:nvPicPr>
          <p:cNvPr id="2" name="Picture 1" descr="A logo of a child scout&#10;&#10;Description automatically generated">
            <a:extLst>
              <a:ext uri="{FF2B5EF4-FFF2-40B4-BE49-F238E27FC236}">
                <a16:creationId xmlns:a16="http://schemas.microsoft.com/office/drawing/2014/main" id="{8A896BE9-140B-FC39-449C-1B6C992D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1277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D5F184-542F-4841-A5B1-431748174B2A}"/>
              </a:ext>
            </a:extLst>
          </p:cNvPr>
          <p:cNvSpPr txBox="1"/>
          <p:nvPr/>
        </p:nvSpPr>
        <p:spPr>
          <a:xfrm>
            <a:off x="-76944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latin typeface="Raleway" panose="020B0003030101060003" pitchFamily="34" charset="0"/>
              </a:rPr>
              <a:t>Key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21EDF0-5A18-41C9-BF21-C167A559B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9255" y="330575"/>
            <a:ext cx="4911195" cy="6196849"/>
          </a:xfrm>
          <a:prstGeom prst="rect">
            <a:avLst/>
          </a:prstGeom>
        </p:spPr>
      </p:pic>
      <p:pic>
        <p:nvPicPr>
          <p:cNvPr id="6" name="Picture 5" descr="A logo of a child scout&#10;&#10;Description automatically generated">
            <a:extLst>
              <a:ext uri="{FF2B5EF4-FFF2-40B4-BE49-F238E27FC236}">
                <a16:creationId xmlns:a16="http://schemas.microsoft.com/office/drawing/2014/main" id="{B03DF005-5323-AF24-70E6-4EEC06F22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1985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04377E80-BD78-41CE-9A36-777B302C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46" y="2711696"/>
            <a:ext cx="3644410" cy="36444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18874-C8F9-4048-BCAD-628422F2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792" y="769153"/>
            <a:ext cx="7630258" cy="240267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4000" dirty="0"/>
              <a:t>Recognize the barriers</a:t>
            </a:r>
          </a:p>
          <a:p>
            <a:r>
              <a:rPr lang="en-US" sz="4000" dirty="0"/>
              <a:t>Consider the needs of </a:t>
            </a:r>
            <a:br>
              <a:rPr lang="en-US" sz="4000" dirty="0"/>
            </a:br>
            <a:r>
              <a:rPr lang="en-US" sz="4000" dirty="0"/>
              <a:t>the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4CDE2-C645-40C2-9676-677986B4FF7E}"/>
              </a:ext>
            </a:extLst>
          </p:cNvPr>
          <p:cNvSpPr txBox="1"/>
          <p:nvPr/>
        </p:nvSpPr>
        <p:spPr>
          <a:xfrm>
            <a:off x="-76944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latin typeface="Raleway" panose="020B0003030101060003" pitchFamily="34" charset="0"/>
              </a:rPr>
              <a:t>Also…</a:t>
            </a:r>
          </a:p>
        </p:txBody>
      </p:sp>
      <p:pic>
        <p:nvPicPr>
          <p:cNvPr id="2" name="Picture 1" descr="A logo of a child scout&#10;&#10;Description automatically generated">
            <a:extLst>
              <a:ext uri="{FF2B5EF4-FFF2-40B4-BE49-F238E27FC236}">
                <a16:creationId xmlns:a16="http://schemas.microsoft.com/office/drawing/2014/main" id="{9E6ACDD7-F4BE-23F5-8D90-E58F4CE3B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6592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B98CE5E-902F-466C-85B0-37303172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5" y="447676"/>
            <a:ext cx="6410324" cy="6410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EE181C-31AB-4AFC-8659-CC07ACBD852E}"/>
              </a:ext>
            </a:extLst>
          </p:cNvPr>
          <p:cNvSpPr txBox="1"/>
          <p:nvPr/>
        </p:nvSpPr>
        <p:spPr>
          <a:xfrm>
            <a:off x="-76944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latin typeface="Raleway" panose="020B0003030101060003" pitchFamily="34" charset="0"/>
              </a:rPr>
              <a:t>Conclusion</a:t>
            </a:r>
          </a:p>
        </p:txBody>
      </p:sp>
      <p:pic>
        <p:nvPicPr>
          <p:cNvPr id="6" name="Picture 5" descr="A logo of a child scout&#10;&#10;Description automatically generated">
            <a:extLst>
              <a:ext uri="{FF2B5EF4-FFF2-40B4-BE49-F238E27FC236}">
                <a16:creationId xmlns:a16="http://schemas.microsoft.com/office/drawing/2014/main" id="{B8AAC725-DD6F-521E-2C36-5BC175E5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872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arge body of water&#10;&#10;Description automatically generated">
            <a:extLst>
              <a:ext uri="{FF2B5EF4-FFF2-40B4-BE49-F238E27FC236}">
                <a16:creationId xmlns:a16="http://schemas.microsoft.com/office/drawing/2014/main" id="{CCC9E525-057F-4957-8D6D-078383576C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61774" y="0"/>
            <a:ext cx="82822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CCD708-3249-4024-AAF9-F21975D422DB}"/>
              </a:ext>
            </a:extLst>
          </p:cNvPr>
          <p:cNvSpPr txBox="1"/>
          <p:nvPr/>
        </p:nvSpPr>
        <p:spPr>
          <a:xfrm>
            <a:off x="-76944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latin typeface="Raleway" panose="020B0003030101060003" pitchFamily="34" charset="0"/>
              </a:rPr>
              <a:t>Reflection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876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264E73-58FB-EFC8-BE93-E1C21CF2DB44}"/>
              </a:ext>
            </a:extLst>
          </p:cNvPr>
          <p:cNvSpPr txBox="1"/>
          <p:nvPr/>
        </p:nvSpPr>
        <p:spPr>
          <a:xfrm>
            <a:off x="3374698" y="1597134"/>
            <a:ext cx="24927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appearing on Slide  3—“An impromptu telephone made of bright paper glasses with a rope on a brown background”—is used with Adobe Stock standard license.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Image credit: DENIS – stock.adobe.com.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8266" y="606713"/>
            <a:ext cx="7508631" cy="246667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Communication methods</a:t>
            </a:r>
          </a:p>
          <a:p>
            <a:pPr lvl="0"/>
            <a:r>
              <a:rPr lang="en-US" dirty="0"/>
              <a:t>Effective communication</a:t>
            </a:r>
          </a:p>
          <a:p>
            <a:pPr lvl="0"/>
            <a:r>
              <a:rPr lang="en-US" dirty="0"/>
              <a:t>Barriers to communication</a:t>
            </a:r>
          </a:p>
          <a:p>
            <a:pPr lvl="0"/>
            <a:r>
              <a:rPr lang="en-US" dirty="0"/>
              <a:t>Effective communication in Scouting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917DD-EC0C-458F-B006-6A676B1CAAD6}"/>
              </a:ext>
            </a:extLst>
          </p:cNvPr>
          <p:cNvSpPr txBox="1"/>
          <p:nvPr/>
        </p:nvSpPr>
        <p:spPr>
          <a:xfrm>
            <a:off x="0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latin typeface="Raleway" panose="020B0003030101060003" pitchFamily="34" charset="0"/>
              </a:rPr>
              <a:t>Objectives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35705-7205-AE9C-68C6-447DB7D03F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575" y="2914883"/>
            <a:ext cx="7150972" cy="2979572"/>
          </a:xfrm>
          <a:prstGeom prst="rect">
            <a:avLst/>
          </a:prstGeom>
        </p:spPr>
      </p:pic>
      <p:pic>
        <p:nvPicPr>
          <p:cNvPr id="4" name="Picture 3" descr="A logo of a child scout&#10;&#10;Description automatically generated">
            <a:extLst>
              <a:ext uri="{FF2B5EF4-FFF2-40B4-BE49-F238E27FC236}">
                <a16:creationId xmlns:a16="http://schemas.microsoft.com/office/drawing/2014/main" id="{7AB2D8DE-CB85-5DBB-450D-CB632BAFC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4587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and yellow plastic cups with a string&#10;&#10;Description automatically generated">
            <a:extLst>
              <a:ext uri="{FF2B5EF4-FFF2-40B4-BE49-F238E27FC236}">
                <a16:creationId xmlns:a16="http://schemas.microsoft.com/office/drawing/2014/main" id="{A6A42E7B-1D06-5E55-9FDA-EE878ADA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37" y="-47626"/>
            <a:ext cx="8490287" cy="566089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BCE6C-11B6-4795-8C3E-14147185D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5EF9E-7E97-4899-9F4B-A24263E6FBFA}"/>
              </a:ext>
            </a:extLst>
          </p:cNvPr>
          <p:cNvSpPr txBox="1"/>
          <p:nvPr/>
        </p:nvSpPr>
        <p:spPr>
          <a:xfrm>
            <a:off x="0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latin typeface="Raleway" panose="020B0003030101060003" pitchFamily="34" charset="0"/>
              </a:rPr>
              <a:t>Tool</a:t>
            </a:r>
          </a:p>
        </p:txBody>
      </p:sp>
      <p:pic>
        <p:nvPicPr>
          <p:cNvPr id="13" name="Picture 12" descr="A logo of a child scout&#10;&#10;Description automatically generated">
            <a:extLst>
              <a:ext uri="{FF2B5EF4-FFF2-40B4-BE49-F238E27FC236}">
                <a16:creationId xmlns:a16="http://schemas.microsoft.com/office/drawing/2014/main" id="{B579B9DC-0DB2-1F6C-0C91-60D49804A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4086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9DD93-AAC9-42EA-8D0F-708D636C0677}"/>
              </a:ext>
            </a:extLst>
          </p:cNvPr>
          <p:cNvSpPr txBox="1"/>
          <p:nvPr/>
        </p:nvSpPr>
        <p:spPr>
          <a:xfrm>
            <a:off x="-76944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latin typeface="Raleway" panose="020B0003030101060003" pitchFamily="34" charset="0"/>
              </a:rPr>
              <a:t>The Basics</a:t>
            </a:r>
          </a:p>
        </p:txBody>
      </p:sp>
      <p:pic>
        <p:nvPicPr>
          <p:cNvPr id="9" name="Graphic 8" descr="Male profile">
            <a:extLst>
              <a:ext uri="{FF2B5EF4-FFF2-40B4-BE49-F238E27FC236}">
                <a16:creationId xmlns:a16="http://schemas.microsoft.com/office/drawing/2014/main" id="{52F58038-829C-49D5-86A2-237C051E9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046" y="2057400"/>
            <a:ext cx="2743200" cy="2743200"/>
          </a:xfrm>
          <a:prstGeom prst="rect">
            <a:avLst/>
          </a:prstGeom>
        </p:spPr>
      </p:pic>
      <p:pic>
        <p:nvPicPr>
          <p:cNvPr id="11" name="Graphic 10" descr="Female Profile">
            <a:extLst>
              <a:ext uri="{FF2B5EF4-FFF2-40B4-BE49-F238E27FC236}">
                <a16:creationId xmlns:a16="http://schemas.microsoft.com/office/drawing/2014/main" id="{54B0B98F-1F11-4717-ACB9-C172AAC4E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0855" y="2057400"/>
            <a:ext cx="2889505" cy="2743200"/>
          </a:xfrm>
          <a:prstGeom prst="rect">
            <a:avLst/>
          </a:prstGeom>
        </p:spPr>
      </p:pic>
      <p:pic>
        <p:nvPicPr>
          <p:cNvPr id="13" name="Graphic 12" descr="Line arrow Straight">
            <a:extLst>
              <a:ext uri="{FF2B5EF4-FFF2-40B4-BE49-F238E27FC236}">
                <a16:creationId xmlns:a16="http://schemas.microsoft.com/office/drawing/2014/main" id="{F9553D12-15CA-4E66-8C6B-89B5DCB73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379101" y="2769576"/>
            <a:ext cx="3204949" cy="1318847"/>
          </a:xfrm>
          <a:prstGeom prst="rect">
            <a:avLst/>
          </a:prstGeom>
        </p:spPr>
      </p:pic>
      <p:pic>
        <p:nvPicPr>
          <p:cNvPr id="6" name="Picture 5" descr="A logo of a child scout&#10;&#10;Description automatically generated">
            <a:extLst>
              <a:ext uri="{FF2B5EF4-FFF2-40B4-BE49-F238E27FC236}">
                <a16:creationId xmlns:a16="http://schemas.microsoft.com/office/drawing/2014/main" id="{77C762AE-C732-926D-1375-4603C81CE7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387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4D0FC157-0D12-46C6-B36A-C689B4952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937864" y="3034452"/>
            <a:ext cx="6109608" cy="381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EAFFEB-1485-4073-91B2-2A3D710F0A08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latin typeface="Raleway" panose="020B0003030101060003" pitchFamily="34" charset="0"/>
              </a:rPr>
              <a:t>Communication Methods</a:t>
            </a:r>
          </a:p>
        </p:txBody>
      </p:sp>
      <p:pic>
        <p:nvPicPr>
          <p:cNvPr id="7" name="Picture 6" descr="A blue and red logo&#10;&#10;Description automatically generated">
            <a:extLst>
              <a:ext uri="{FF2B5EF4-FFF2-40B4-BE49-F238E27FC236}">
                <a16:creationId xmlns:a16="http://schemas.microsoft.com/office/drawing/2014/main" id="{FCBEF368-27BB-252A-6AB1-9B4EB3D71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068" y="742951"/>
            <a:ext cx="2743200" cy="2112449"/>
          </a:xfrm>
          <a:prstGeom prst="rect">
            <a:avLst/>
          </a:prstGeom>
        </p:spPr>
      </p:pic>
      <p:pic>
        <p:nvPicPr>
          <p:cNvPr id="8" name="Picture 7" descr="A logo of a child scout&#10;&#10;Description automatically generated">
            <a:extLst>
              <a:ext uri="{FF2B5EF4-FFF2-40B4-BE49-F238E27FC236}">
                <a16:creationId xmlns:a16="http://schemas.microsoft.com/office/drawing/2014/main" id="{A3DD6322-49A3-8C1E-ED78-7CB15C2A1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8014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217F54-7A7D-FCA5-520F-50B97B5E2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3028">
            <a:off x="3201053" y="2194176"/>
            <a:ext cx="3129064" cy="3139511"/>
          </a:xfrm>
          <a:prstGeom prst="rect">
            <a:avLst/>
          </a:prstGeom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F8C61511-4B52-4FDE-A794-7BD2C1D3B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1368681" y="695162"/>
            <a:ext cx="3009736" cy="221508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tse2.mm.bing.net/th?id=OIP.GM64fJb9dqUCcubUzhHedQHaFj&amp;pid=15.1&amp;P=0&amp;w=241&amp;h=182">
            <a:extLst>
              <a:ext uri="{FF2B5EF4-FFF2-40B4-BE49-F238E27FC236}">
                <a16:creationId xmlns:a16="http://schemas.microsoft.com/office/drawing/2014/main" id="{FFAB72EE-DAB3-42C7-A390-0FE6252E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3371">
            <a:off x="5565820" y="969746"/>
            <a:ext cx="2870322" cy="215571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33CCB1-8BFE-4D67-A6EB-7637A3738CDD}"/>
              </a:ext>
            </a:extLst>
          </p:cNvPr>
          <p:cNvSpPr txBox="1"/>
          <p:nvPr/>
        </p:nvSpPr>
        <p:spPr>
          <a:xfrm>
            <a:off x="0" y="0"/>
            <a:ext cx="896112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000" dirty="0">
                <a:latin typeface="Raleway" panose="020B0003030101060003" pitchFamily="34" charset="0"/>
              </a:rPr>
              <a:t>Non-verbal Communication</a:t>
            </a:r>
          </a:p>
        </p:txBody>
      </p:sp>
      <p:pic>
        <p:nvPicPr>
          <p:cNvPr id="5" name="Picture 4" descr="A close-up of a patch&#10;&#10;Description automatically generated">
            <a:extLst>
              <a:ext uri="{FF2B5EF4-FFF2-40B4-BE49-F238E27FC236}">
                <a16:creationId xmlns:a16="http://schemas.microsoft.com/office/drawing/2014/main" id="{4A2F2ED8-EA56-F236-17BC-AE8CA70AF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30269">
            <a:off x="1372802" y="3863970"/>
            <a:ext cx="2305358" cy="2322779"/>
          </a:xfrm>
          <a:prstGeom prst="rect">
            <a:avLst/>
          </a:prstGeom>
        </p:spPr>
      </p:pic>
      <p:pic>
        <p:nvPicPr>
          <p:cNvPr id="6" name="Picture 5" descr="A close up of a blue and yellow carpet&#10;&#10;Description automatically generated">
            <a:extLst>
              <a:ext uri="{FF2B5EF4-FFF2-40B4-BE49-F238E27FC236}">
                <a16:creationId xmlns:a16="http://schemas.microsoft.com/office/drawing/2014/main" id="{5B35CCC6-583C-619A-12AB-FF636C853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990" y="4549524"/>
            <a:ext cx="2412225" cy="1104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logo of a child scout&#10;&#10;Description automatically generated">
            <a:extLst>
              <a:ext uri="{FF2B5EF4-FFF2-40B4-BE49-F238E27FC236}">
                <a16:creationId xmlns:a16="http://schemas.microsoft.com/office/drawing/2014/main" id="{0414926E-00CD-D7F9-4AC4-A086CFA8A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429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20AF9A26-E34E-4D63-BC5F-12EB31A17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67" y="1014032"/>
            <a:ext cx="5894211" cy="5894211"/>
          </a:xfrm>
          <a:prstGeom prst="rect">
            <a:avLst/>
          </a:prstGeom>
        </p:spPr>
      </p:pic>
      <p:pic>
        <p:nvPicPr>
          <p:cNvPr id="4100" name="Picture 4" descr="https://tse2.mm.bing.net/th?id=OIP.Zq1GRpZAzbIstWzs2uYDoQHaG0&amp;pid=15.1&amp;P=0&amp;w=199&amp;h=184">
            <a:extLst>
              <a:ext uri="{FF2B5EF4-FFF2-40B4-BE49-F238E27FC236}">
                <a16:creationId xmlns:a16="http://schemas.microsoft.com/office/drawing/2014/main" id="{958D46F3-2548-4907-AF39-10A072616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07" y="1014032"/>
            <a:ext cx="2212143" cy="204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747F5-3679-401E-A5BC-9B797834C807}"/>
              </a:ext>
            </a:extLst>
          </p:cNvPr>
          <p:cNvSpPr txBox="1"/>
          <p:nvPr/>
        </p:nvSpPr>
        <p:spPr>
          <a:xfrm>
            <a:off x="1128" y="0"/>
            <a:ext cx="896112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3600" dirty="0">
                <a:latin typeface="Raleway" panose="020B0003030101060003" pitchFamily="34" charset="0"/>
              </a:rPr>
              <a:t>Drive Vision, Mission &amp; Values</a:t>
            </a:r>
          </a:p>
        </p:txBody>
      </p:sp>
      <p:pic>
        <p:nvPicPr>
          <p:cNvPr id="6" name="Picture 5" descr="A logo of a child scout&#10;&#10;Description automatically generated">
            <a:extLst>
              <a:ext uri="{FF2B5EF4-FFF2-40B4-BE49-F238E27FC236}">
                <a16:creationId xmlns:a16="http://schemas.microsoft.com/office/drawing/2014/main" id="{E87C43AA-EB7E-40F5-B89E-6411D5816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4154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33E19F1-D79F-435A-A38C-3BCF69DAB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38719" y="1221882"/>
            <a:ext cx="8114139" cy="441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5D266-D219-4CF5-8B4B-7B30CF00C83B}"/>
              </a:ext>
            </a:extLst>
          </p:cNvPr>
          <p:cNvSpPr txBox="1"/>
          <p:nvPr/>
        </p:nvSpPr>
        <p:spPr>
          <a:xfrm>
            <a:off x="-76944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latin typeface="Raleway" panose="020B0003030101060003" pitchFamily="34" charset="0"/>
              </a:rPr>
              <a:t>Barriers</a:t>
            </a:r>
          </a:p>
        </p:txBody>
      </p:sp>
      <p:pic>
        <p:nvPicPr>
          <p:cNvPr id="6" name="Picture 5" descr="A logo of a child scout&#10;&#10;Description automatically generated">
            <a:extLst>
              <a:ext uri="{FF2B5EF4-FFF2-40B4-BE49-F238E27FC236}">
                <a16:creationId xmlns:a16="http://schemas.microsoft.com/office/drawing/2014/main" id="{E6495D67-C51E-A687-0B98-2B717338F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292" y="5735955"/>
            <a:ext cx="96269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0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0871A6D-9FDA-2BFC-DE7C-DFF71663C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91125" y="1400175"/>
            <a:ext cx="8377957" cy="552450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4A2DC-5076-4211-8CF3-477C648FB2CF}"/>
              </a:ext>
            </a:extLst>
          </p:cNvPr>
          <p:cNvSpPr txBox="1"/>
          <p:nvPr/>
        </p:nvSpPr>
        <p:spPr>
          <a:xfrm>
            <a:off x="-76944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latin typeface="Raleway" panose="020B0003030101060003" pitchFamily="34" charset="0"/>
              </a:rPr>
              <a:t>Group Discussion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89699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6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493BF4B2B6A7429F72C1CC8FF97920" ma:contentTypeVersion="9" ma:contentTypeDescription="Create a new document." ma:contentTypeScope="" ma:versionID="c329959eb85bcf361a3d4440c2a756db">
  <xsd:schema xmlns:xsd="http://www.w3.org/2001/XMLSchema" xmlns:xs="http://www.w3.org/2001/XMLSchema" xmlns:p="http://schemas.microsoft.com/office/2006/metadata/properties" xmlns:ns2="1960eeba-ec00-4d0e-9fc3-1fd849d65065" targetNamespace="http://schemas.microsoft.com/office/2006/metadata/properties" ma:root="true" ma:fieldsID="eff01ff32c672d8ccf2428f44b4a0e0b" ns2:_="">
    <xsd:import namespace="1960eeba-ec00-4d0e-9fc3-1fd849d650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0eeba-ec00-4d0e-9fc3-1fd849d650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A85263-7F54-4E6B-9623-C7ED795758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47823F-5B3C-43F9-B159-3618BABA1E8A}">
  <ds:schemaRefs>
    <ds:schemaRef ds:uri="1960eeba-ec00-4d0e-9fc3-1fd849d6506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9D99A01-C0F1-4A20-8E61-4CD94CDAF0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60eeba-ec00-4d0e-9fc3-1fd849d650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5711</TotalTime>
  <Words>125</Words>
  <Application>Microsoft Office PowerPoint</Application>
  <PresentationFormat>On-screen Show (4:3)</PresentationFormat>
  <Paragraphs>40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Raleway</vt:lpstr>
      <vt:lpstr>Office Theme</vt:lpstr>
      <vt:lpstr>Communicate Effectively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DeSocio</dc:creator>
  <cp:lastModifiedBy>Catherine Kaser</cp:lastModifiedBy>
  <cp:revision>60</cp:revision>
  <dcterms:created xsi:type="dcterms:W3CDTF">2018-01-05T03:01:00Z</dcterms:created>
  <dcterms:modified xsi:type="dcterms:W3CDTF">2024-07-18T00:04:20Z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50092A80-2F5F-4D4C-84BF-B743A6BA1D15</vt:lpwstr>
  </property>
  <property fmtid="{D5CDD505-2E9C-101B-9397-08002B2CF9AE}" pid="3" name="ArticulatePath">
    <vt:lpwstr>1_09_05_PowerPoint_Communicate_Effectively_07-12-19</vt:lpwstr>
  </property>
  <property fmtid="{D5CDD505-2E9C-101B-9397-08002B2CF9AE}" pid="4" name="ContentTypeId">
    <vt:lpwstr>0x0101003C493BF4B2B6A7429F72C1CC8FF97920</vt:lpwstr>
  </property>
</Properties>
</file>